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27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685800"/>
            <a:ext cx="6629400" cy="1143000"/>
          </a:xfrm>
        </p:spPr>
        <p:txBody>
          <a:bodyPr/>
          <a:lstStyle/>
          <a:p>
            <a:pPr algn="ctr"/>
            <a:r>
              <a:rPr lang="ru-RU" dirty="0" smtClean="0"/>
              <a:t>МАОУ «СОШ № 23 им.С.В. Астраханцева»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2971800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Приготовление горячего завтрака в школьной столовой.</a:t>
            </a:r>
            <a:endParaRPr lang="ru-RU" sz="2800" dirty="0"/>
          </a:p>
        </p:txBody>
      </p:sp>
      <p:pic>
        <p:nvPicPr>
          <p:cNvPr id="1026" name="Picture 2" descr="C:\Users\Мари\Downloads\MagicEraser_240504_0005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71365">
            <a:off x="6250688" y="3674492"/>
            <a:ext cx="2568339" cy="32104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Хорошее самочувствие вашего ребенка в течение уроков </a:t>
            </a:r>
            <a:r>
              <a:rPr lang="ru-RU" sz="2400" b="1" dirty="0" smtClean="0"/>
              <a:t>обеспечивает вовремя </a:t>
            </a:r>
            <a:r>
              <a:rPr lang="ru-RU" sz="2400" b="1" dirty="0" smtClean="0"/>
              <a:t>съеденный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школьный завтрак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pic>
        <p:nvPicPr>
          <p:cNvPr id="2050" name="Picture 2" descr="C:\Users\Мари\Downloads\IMG_29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5340350" cy="400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Мари\Downloads\IMG_2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3727450" cy="2795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953000" cy="63976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Рассмотрим один из завтраков.</a:t>
            </a:r>
            <a:endParaRPr lang="ru-RU" sz="2400" b="1" dirty="0"/>
          </a:p>
        </p:txBody>
      </p:sp>
      <p:pic>
        <p:nvPicPr>
          <p:cNvPr id="3076" name="Picture 4" descr="C:\Users\Мари\Downloads\IMG_2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4191000"/>
            <a:ext cx="3489325" cy="2324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Мари\Downloads\IMG_29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3188494" cy="425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Мари\Downloads\IMG_29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143000"/>
            <a:ext cx="3910012" cy="521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6477000" cy="4038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         </a:t>
            </a:r>
            <a:r>
              <a:rPr lang="ru-RU" b="1" dirty="0" smtClean="0"/>
              <a:t>Технология приготовления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Манную крупу всыпают быстро тонкой струей в кипящую смесь воды и</a:t>
            </a:r>
          </a:p>
          <a:p>
            <a:r>
              <a:rPr lang="ru-RU" dirty="0" smtClean="0"/>
              <a:t>молока, йодированной соли и сахара при активном помешивании сверху</a:t>
            </a:r>
          </a:p>
          <a:p>
            <a:r>
              <a:rPr lang="ru-RU" dirty="0" smtClean="0"/>
              <a:t>вниз, варят 20 минут при непрерывном помешивании. При отпуске</a:t>
            </a:r>
          </a:p>
          <a:p>
            <a:r>
              <a:rPr lang="ru-RU" dirty="0" smtClean="0"/>
              <a:t>заправляют растопленным сливочным маслом.</a:t>
            </a:r>
          </a:p>
          <a:p>
            <a:r>
              <a:rPr lang="ru-RU" dirty="0" smtClean="0"/>
              <a:t>Температура подачи :65 *С.</a:t>
            </a:r>
          </a:p>
          <a:p>
            <a:r>
              <a:rPr lang="ru-RU" dirty="0" smtClean="0"/>
              <a:t>Срок реализации: не более двух часов с момента приготовления.</a:t>
            </a:r>
            <a:endParaRPr lang="ru-RU" dirty="0"/>
          </a:p>
        </p:txBody>
      </p:sp>
      <p:pic>
        <p:nvPicPr>
          <p:cNvPr id="4099" name="Picture 3" descr="C:\Users\Мари\Downloads\IMG_29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86200"/>
            <a:ext cx="5153025" cy="277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4114800" cy="6096000"/>
          </a:xfrm>
        </p:spPr>
        <p:txBody>
          <a:bodyPr>
            <a:normAutofit/>
          </a:bodyPr>
          <a:lstStyle/>
          <a:p>
            <a:r>
              <a:rPr lang="ru-RU" dirty="0" smtClean="0"/>
              <a:t>Ломтик хлеба намазывают маслом, а сверху кладут кусочек сыра </a:t>
            </a:r>
            <a:r>
              <a:rPr lang="ru-RU" dirty="0" smtClean="0"/>
              <a:t>и помещают </a:t>
            </a:r>
            <a:r>
              <a:rPr lang="ru-RU" dirty="0" smtClean="0"/>
              <a:t>в жарочный шкаф на 3-5 минут до образования румяной корочки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Температура подачи может быть в горячем виде 65*С, в холодном виде </a:t>
            </a:r>
            <a:r>
              <a:rPr lang="ru-RU" dirty="0" smtClean="0"/>
              <a:t>не ниже </a:t>
            </a:r>
            <a:r>
              <a:rPr lang="ru-RU" dirty="0" smtClean="0"/>
              <a:t>25*С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Срок реализации: не более двух часов с момента приготовления.</a:t>
            </a:r>
            <a:endParaRPr lang="ru-RU" dirty="0"/>
          </a:p>
        </p:txBody>
      </p:sp>
      <p:pic>
        <p:nvPicPr>
          <p:cNvPr id="5123" name="Picture 3" descr="C:\Users\Мари\Downloads\IMG_29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28600"/>
            <a:ext cx="40005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077200" cy="3200400"/>
          </a:xfrm>
        </p:spPr>
        <p:txBody>
          <a:bodyPr>
            <a:normAutofit/>
          </a:bodyPr>
          <a:lstStyle/>
          <a:p>
            <a:r>
              <a:rPr lang="ru-RU" dirty="0" smtClean="0"/>
              <a:t>Яйца помещают в кипящую подсоленную воду и варят в </a:t>
            </a:r>
            <a:r>
              <a:rPr lang="ru-RU" dirty="0" smtClean="0"/>
              <a:t>крутую 8-10 </a:t>
            </a:r>
            <a:r>
              <a:rPr lang="ru-RU" dirty="0" smtClean="0"/>
              <a:t>минут </a:t>
            </a:r>
            <a:r>
              <a:rPr lang="ru-RU" dirty="0" smtClean="0"/>
              <a:t>с момента </a:t>
            </a:r>
            <a:r>
              <a:rPr lang="ru-RU" dirty="0" smtClean="0"/>
              <a:t>закипания. Для облегчения и очистки от скорлупы яйца сразу </a:t>
            </a:r>
            <a:r>
              <a:rPr lang="ru-RU" dirty="0" smtClean="0"/>
              <a:t>же после </a:t>
            </a:r>
            <a:r>
              <a:rPr lang="ru-RU" dirty="0" smtClean="0"/>
              <a:t>варки погружают в холодную воду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Температура подачи 20*С.</a:t>
            </a:r>
          </a:p>
          <a:p>
            <a:r>
              <a:rPr lang="ru-RU" dirty="0" smtClean="0"/>
              <a:t>Срок реализации: не более двух часов с момента приготовления.</a:t>
            </a:r>
            <a:endParaRPr lang="ru-RU" dirty="0"/>
          </a:p>
        </p:txBody>
      </p:sp>
      <p:pic>
        <p:nvPicPr>
          <p:cNvPr id="6146" name="Picture 2" descr="C:\Users\Мари\Downloads\IMG_29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048000"/>
            <a:ext cx="5414874" cy="3607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153400" cy="2667000"/>
          </a:xfrm>
        </p:spPr>
        <p:txBody>
          <a:bodyPr>
            <a:normAutofit/>
          </a:bodyPr>
          <a:lstStyle/>
          <a:p>
            <a:r>
              <a:rPr lang="ru-RU" dirty="0" smtClean="0"/>
              <a:t>Заварку заливают кипятком в объеме 50% от объема, предусмотренного</a:t>
            </a:r>
          </a:p>
          <a:p>
            <a:r>
              <a:rPr lang="ru-RU" dirty="0" smtClean="0"/>
              <a:t>технологической картой, настаивают 5-10 минут, затем процеживают </a:t>
            </a:r>
            <a:r>
              <a:rPr lang="ru-RU" dirty="0" smtClean="0"/>
              <a:t>и добавляют </a:t>
            </a:r>
            <a:r>
              <a:rPr lang="ru-RU" dirty="0" smtClean="0"/>
              <a:t>оставшийся объем кипятка, сахар. Чай разливают по стаканам.</a:t>
            </a:r>
          </a:p>
          <a:p>
            <a:r>
              <a:rPr lang="ru-RU" dirty="0" smtClean="0"/>
              <a:t>Температура подачи не ниже 75*С.</a:t>
            </a:r>
            <a:endParaRPr lang="ru-RU" dirty="0"/>
          </a:p>
        </p:txBody>
      </p:sp>
      <p:pic>
        <p:nvPicPr>
          <p:cNvPr id="7170" name="Picture 2" descr="C:\Users\Мари\Downloads\IMG_29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819400"/>
            <a:ext cx="5033963" cy="3775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54102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Завтрак готов!</a:t>
            </a:r>
            <a:br>
              <a:rPr lang="ru-RU" b="1" dirty="0" smtClean="0"/>
            </a:br>
            <a:r>
              <a:rPr lang="ru-RU" b="1" dirty="0" smtClean="0"/>
              <a:t>Приятного аппетита!!!</a:t>
            </a:r>
            <a:endParaRPr lang="ru-RU" b="1" dirty="0"/>
          </a:p>
        </p:txBody>
      </p:sp>
      <p:pic>
        <p:nvPicPr>
          <p:cNvPr id="8194" name="Picture 2" descr="C:\Users\Мари\Downloads\IMG_29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6872288" cy="515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48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Хороший завтрак- это отличный способ улучшит работу мозга в течение дня!</a:t>
            </a:r>
            <a:endParaRPr lang="ru-RU" b="1" dirty="0"/>
          </a:p>
        </p:txBody>
      </p:sp>
      <p:pic>
        <p:nvPicPr>
          <p:cNvPr id="9218" name="Picture 2" descr="C:\Users\Мари\Downloads\IMG_292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6015038" cy="4511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</TotalTime>
  <Words>240</Words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МАОУ «СОШ № 23 им.С.В. Астраханцева»</vt:lpstr>
      <vt:lpstr>Хорошее самочувствие вашего ребенка в течение уроков обеспечивает вовремя съеденный  школьный завтрак!</vt:lpstr>
      <vt:lpstr>Рассмотрим один из завтраков.</vt:lpstr>
      <vt:lpstr>Слайд 4</vt:lpstr>
      <vt:lpstr>Слайд 5</vt:lpstr>
      <vt:lpstr>Слайд 6</vt:lpstr>
      <vt:lpstr>Слайд 7</vt:lpstr>
      <vt:lpstr>Завтрак готов! Приятного аппетита!!!</vt:lpstr>
      <vt:lpstr>Хороший завтрак- это отличный способ улучшит работу мозга в течение дня!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«СОШ № 23 им.С.В. Астраханцева»</dc:title>
  <dc:creator>Marie</dc:creator>
  <cp:lastModifiedBy>Marie</cp:lastModifiedBy>
  <cp:revision>2</cp:revision>
  <dcterms:created xsi:type="dcterms:W3CDTF">2024-05-03T20:27:15Z</dcterms:created>
  <dcterms:modified xsi:type="dcterms:W3CDTF">2024-05-03T21:41:16Z</dcterms:modified>
</cp:coreProperties>
</file>